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12" Type="http://schemas.openxmlformats.org/officeDocument/2006/relationships/image" Target="../media/image20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2.jpg"/><Relationship Id="rId7" Type="http://schemas.openxmlformats.org/officeDocument/2006/relationships/image" Target="../media/image10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3.jpe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366924" y="4857293"/>
            <a:ext cx="216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34087" y="2875002"/>
            <a:ext cx="27238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944373" y="5968157"/>
            <a:ext cx="150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944373" y="6383655"/>
            <a:ext cx="150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944372" y="5507448"/>
            <a:ext cx="150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448309" y="6382699"/>
            <a:ext cx="150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448309" y="596815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448310" y="5505536"/>
            <a:ext cx="1811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442595" y="827907"/>
            <a:ext cx="73068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</a:rPr>
              <a:t>すいとんの術を駆使</a:t>
            </a:r>
            <a:r>
              <a:rPr lang="ja-JP" altLang="en-US" sz="3200" b="1" dirty="0"/>
              <a:t>して</a:t>
            </a:r>
            <a:endParaRPr kumimoji="1" lang="ja-JP" altLang="en-US" sz="3200" b="1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水路を利用して</a:t>
            </a:r>
            <a:r>
              <a:rPr kumimoji="1" lang="ja-JP" altLang="en-US" sz="3200" b="1" dirty="0"/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絶対に</a:t>
            </a:r>
            <a:r>
              <a:rPr lang="ja-JP" altLang="en-US" sz="3200" b="1" dirty="0">
                <a:solidFill>
                  <a:srgbClr val="FF0000"/>
                </a:solidFill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2646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依頼人まで無事届ける</a:t>
            </a:r>
            <a:r>
              <a:rPr kumimoji="1" lang="ja-JP" altLang="en-US" sz="3200" b="1" dirty="0"/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750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荷物を運んで</a:t>
            </a:r>
            <a:r>
              <a:rPr kumimoji="1" lang="ja-JP" altLang="en-US" sz="3200" b="1" dirty="0"/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7981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5182929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操作説明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1115238" y="80962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A0173A-9BE3-409A-0EE1-980FF8A874C3}"/>
              </a:ext>
            </a:extLst>
          </p:cNvPr>
          <p:cNvSpPr/>
          <p:nvPr/>
        </p:nvSpPr>
        <p:spPr>
          <a:xfrm>
            <a:off x="3409950" y="752475"/>
            <a:ext cx="8715375" cy="601027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17CA43-044A-805D-E823-DCCBDAF20922}"/>
              </a:ext>
            </a:extLst>
          </p:cNvPr>
          <p:cNvSpPr txBox="1"/>
          <p:nvPr/>
        </p:nvSpPr>
        <p:spPr>
          <a:xfrm>
            <a:off x="5597812" y="34344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ゲーム画面イメージ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849996" y="1332845"/>
            <a:ext cx="14332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空気を出す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移動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ワザ</a:t>
            </a:r>
            <a:endParaRPr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5C142C3-B8D9-7BD1-1AA8-FC4177F8BC7C}"/>
              </a:ext>
            </a:extLst>
          </p:cNvPr>
          <p:cNvSpPr txBox="1"/>
          <p:nvPr/>
        </p:nvSpPr>
        <p:spPr>
          <a:xfrm>
            <a:off x="1222087" y="31623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1CDA368-F3BF-41B0-9DA6-0470489DA2AF}"/>
              </a:ext>
            </a:extLst>
          </p:cNvPr>
          <p:cNvSpPr txBox="1"/>
          <p:nvPr/>
        </p:nvSpPr>
        <p:spPr>
          <a:xfrm>
            <a:off x="1222087" y="34290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878886" y="0"/>
            <a:ext cx="44342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300984" y="5361801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自身のタイミングで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78886" y="5361800"/>
            <a:ext cx="172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出すか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88475" y="520091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まずは落ち着いてゆっくり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4698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荷物を落としてはいけない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53" y="3280027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421901" y="628476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荷物に息を吹きかけると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227894" y="694934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ただし高く上げすぎると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落下速度が早い</a:t>
            </a:r>
            <a:r>
              <a:rPr lang="en-US" altLang="ja-JP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746090" y="5970752"/>
            <a:ext cx="8699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772012" y="5152240"/>
            <a:ext cx="66479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上にあげれば上げるほど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バランス</a:t>
            </a:r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622406" y="0"/>
            <a:ext cx="4947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</a:t>
            </a:r>
            <a:r>
              <a:rPr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②</a:t>
            </a:r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呼吸</a:t>
            </a:r>
            <a:r>
              <a:rPr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を操れ</a:t>
            </a:r>
            <a:endParaRPr kumimoji="1" lang="ja-JP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9274" y="919058"/>
            <a:ext cx="6186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278537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36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物によっては空気も</a:t>
            </a:r>
            <a:r>
              <a:rPr kumimoji="1"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852971" y="-25458"/>
            <a:ext cx="64860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指南書③ 荷は己より大事に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9879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392289" y="1978605"/>
            <a:ext cx="2056973" cy="646331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上昇速度</a:t>
            </a:r>
            <a:endParaRPr kumimoji="1" lang="ja-JP" alt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363308" y="448473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重</a:t>
            </a:r>
            <a:endParaRPr kumimoji="1" lang="ja-JP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438481" y="2502713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を攻めて</a:t>
            </a:r>
            <a:r>
              <a:rPr kumimoji="1" lang="en-US" altLang="ja-JP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near-miss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浮かしたり</a:t>
            </a:r>
            <a:r>
              <a:rPr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一息</a:t>
            </a:r>
            <a:r>
              <a:rPr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の間に華麗にキメろ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113831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娯楽すらも提供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回し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たり</a:t>
            </a:r>
            <a:endParaRPr kumimoji="1" lang="en-US" altLang="ja-JP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GIRIGIRI</a:t>
            </a:r>
            <a:endParaRPr kumimoji="1" lang="ja-JP" alt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541451" y="86218"/>
            <a:ext cx="5109091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2218390" y="1463946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荷物ともに心</a:t>
            </a:r>
            <a:r>
              <a:rPr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も</a:t>
            </a:r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2218390" y="3767327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すいとんの術で先に進む</a:t>
            </a:r>
            <a:endParaRPr kumimoji="1" lang="ja-JP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976667" y="6147620"/>
            <a:ext cx="4238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Love SUITON</a:t>
            </a:r>
            <a:endParaRPr kumimoji="1" lang="ja-JP" alt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325</Words>
  <Application>Microsoft Office PowerPoint</Application>
  <PresentationFormat>ワイド画面</PresentationFormat>
  <Paragraphs>73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5</cp:revision>
  <dcterms:created xsi:type="dcterms:W3CDTF">2024-05-07T00:20:46Z</dcterms:created>
  <dcterms:modified xsi:type="dcterms:W3CDTF">2024-05-09T05:39:22Z</dcterms:modified>
</cp:coreProperties>
</file>

<file path=docProps/thumbnail.jpeg>
</file>